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" panose="00000500000000000000" pitchFamily="2" charset="-18"/>
      <p:regular r:id="rId13"/>
    </p:embeddedFont>
    <p:embeddedFont>
      <p:font typeface="Montserrat Bold" panose="00000800000000000000" charset="-18"/>
      <p:regular r:id="rId14"/>
    </p:embeddedFont>
    <p:embeddedFont>
      <p:font typeface="TAN Pearl" panose="020B0604020202020204" charset="-18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0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5194" y="-733671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>
            <a:off x="15152436" y="-186532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 rot="-5400000">
            <a:off x="1511658" y="-3227374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TextBox 15"/>
          <p:cNvSpPr txBox="1"/>
          <p:nvPr/>
        </p:nvSpPr>
        <p:spPr>
          <a:xfrm>
            <a:off x="3303563" y="3475623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HISTORIA SZTUKI WSPÓŁCZESNEJ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3563" y="6670552"/>
            <a:ext cx="11680874" cy="4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-15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Wojciech Karolczak 4A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20787"/>
            <a:ext cx="6998061" cy="2561528"/>
            <a:chOff x="0" y="0"/>
            <a:chExt cx="2342659" cy="857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CBCF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415664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7CE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358112" y="3281297"/>
            <a:ext cx="7807524" cy="6002034"/>
          </a:xfrm>
          <a:custGeom>
            <a:avLst/>
            <a:gdLst/>
            <a:ahLst/>
            <a:cxnLst/>
            <a:rect l="l" t="t" r="r" b="b"/>
            <a:pathLst>
              <a:path w="7807524" h="6002034">
                <a:moveTo>
                  <a:pt x="0" y="0"/>
                </a:moveTo>
                <a:lnTo>
                  <a:pt x="7807525" y="0"/>
                </a:lnTo>
                <a:lnTo>
                  <a:pt x="7807525" y="6002034"/>
                </a:lnTo>
                <a:lnTo>
                  <a:pt x="0" y="600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TextBox 12"/>
          <p:cNvSpPr txBox="1"/>
          <p:nvPr/>
        </p:nvSpPr>
        <p:spPr>
          <a:xfrm>
            <a:off x="9408089" y="544067"/>
            <a:ext cx="7707571" cy="23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Arte Povera – Ważni artyści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7900" y="1438434"/>
            <a:ext cx="6259662" cy="170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47"/>
              </a:lnSpc>
              <a:spcBef>
                <a:spcPct val="0"/>
              </a:spcBef>
            </a:pPr>
            <a:r>
              <a:rPr lang="en-US" sz="2553" b="1" spc="4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Michelangelo Pistoletto (1933–)</a:t>
            </a:r>
            <a:r>
              <a:rPr lang="en-US" sz="2553" spc="4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– tworzył lustra i interaktywne instalacje, badając relację między widzem a dziełem sztuki.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7900" y="4037539"/>
            <a:ext cx="6259662" cy="188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64"/>
              </a:lnSpc>
              <a:spcBef>
                <a:spcPct val="0"/>
              </a:spcBef>
            </a:pPr>
            <a:r>
              <a:rPr lang="en-US" sz="2788" b="1" spc="44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Mario Merz (1925-2003)</a:t>
            </a:r>
            <a:r>
              <a:rPr lang="en-US" sz="2788" spc="44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– znany z konstrukcji przypominających igloo, wykonanych z różnych materiałów.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7900" y="6727291"/>
            <a:ext cx="6259662" cy="1606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1"/>
              </a:lnSpc>
              <a:spcBef>
                <a:spcPct val="0"/>
              </a:spcBef>
            </a:pPr>
            <a:r>
              <a:rPr lang="en-US" sz="2386" b="1" spc="38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Jannis Kounellis (1936–2017)</a:t>
            </a:r>
            <a:r>
              <a:rPr lang="en-US" sz="2386" spc="38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– wykorzystywał industrialne elementy, węgiel, worki z jutą, a nawet żywe zwierzęta w swoich instalacjach.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0840" y="9421237"/>
            <a:ext cx="5137559" cy="67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“IGLOO DI GIAP” (1968)</a:t>
            </a:r>
          </a:p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sz="20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MARIO MERZ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2299" y="-566780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>
            <a:off x="14411042" y="-206738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 rot="-5400000">
            <a:off x="1779430" y="-3179500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TextBox 15"/>
          <p:cNvSpPr txBox="1"/>
          <p:nvPr/>
        </p:nvSpPr>
        <p:spPr>
          <a:xfrm>
            <a:off x="3303563" y="3475623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DZIĘKUJĘ ZA UWAGĘ :)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Wstęp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736542"/>
            <a:ext cx="9717624" cy="483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992" lvl="1" indent="-279496" algn="l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589" spc="155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-US" sz="2589" u="none" spc="155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istoria sztuki współczesnej obejmuje wiele nurtów, które zmieniały sposób pojmowania dzieła sztuki.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  <a:endParaRPr lang="en-US" sz="2589" u="none" spc="155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58992" lvl="1" indent="-279496" algn="l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589" u="none" spc="155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 tej prezentacji przyjrzymy się czterem ważnym kierunkom: Land Art, Op Art, Minimal Art i Arte Povera.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  <a:endParaRPr lang="en-US" sz="2589" u="none" spc="155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58992" lvl="1" indent="-279496" algn="l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589" u="none" spc="155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Każdy z nich charakteryzuje się unikalnym podejściem do przestrzeni, materii i percepcji.</a:t>
            </a:r>
          </a:p>
          <a:p>
            <a:pPr marL="0" lvl="0" indent="0" algn="l">
              <a:lnSpc>
                <a:spcPts val="3495"/>
              </a:lnSpc>
              <a:spcBef>
                <a:spcPct val="0"/>
              </a:spcBef>
            </a:pPr>
            <a:endParaRPr lang="en-US" sz="2589" u="none" spc="155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39214" y="0"/>
            <a:ext cx="10133254" cy="10287000"/>
          </a:xfrm>
          <a:custGeom>
            <a:avLst/>
            <a:gdLst/>
            <a:ahLst/>
            <a:cxnLst/>
            <a:rect l="l" t="t" r="r" b="b"/>
            <a:pathLst>
              <a:path w="10133254" h="10287000">
                <a:moveTo>
                  <a:pt x="0" y="0"/>
                </a:moveTo>
                <a:lnTo>
                  <a:pt x="10133254" y="0"/>
                </a:lnTo>
                <a:lnTo>
                  <a:pt x="101332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60" r="-3495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603614" y="1760434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Land 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3614" y="3894556"/>
            <a:ext cx="9207922" cy="455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20"/>
              </a:lnSpc>
              <a:spcBef>
                <a:spcPct val="0"/>
              </a:spcBef>
            </a:pPr>
            <a:r>
              <a:rPr lang="en-US" sz="2978" spc="178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To kierunek w sztuce współczesnej, który pojawił się w latach 60. XX wieku i polega na tworzeniu dzieł w przestrzeni naturalnej. Artyści Land Artu ingerują w krajobraz, wykorzystując ziemię, kamienie, piasek, wodę czy roślinność do tworzenia monumentalnych instalacji. Dzieła te często są efemeryczne i istnieją tylko w dokumentacji fotograficznej.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34451" y="9105900"/>
            <a:ext cx="7548786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 dirty="0">
                <a:solidFill>
                  <a:srgbClr val="F5ED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L’ARC DE TRIOMPHE, WRAPPED 2021</a:t>
            </a:r>
          </a:p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sz="2099" b="1" dirty="0">
                <a:solidFill>
                  <a:srgbClr val="F5ED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CHRISTO VLADIMIROV JAVACHEFF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77792"/>
            <a:ext cx="9538625" cy="5996924"/>
          </a:xfrm>
          <a:custGeom>
            <a:avLst/>
            <a:gdLst/>
            <a:ahLst/>
            <a:cxnLst/>
            <a:rect l="l" t="t" r="r" b="b"/>
            <a:pathLst>
              <a:path w="9538625" h="5996924">
                <a:moveTo>
                  <a:pt x="0" y="0"/>
                </a:moveTo>
                <a:lnTo>
                  <a:pt x="9538625" y="0"/>
                </a:lnTo>
                <a:lnTo>
                  <a:pt x="9538625" y="5996923"/>
                </a:lnTo>
                <a:lnTo>
                  <a:pt x="0" y="5996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37" r="-236" b="-5105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538625" cy="4477792"/>
          </a:xfrm>
          <a:custGeom>
            <a:avLst/>
            <a:gdLst/>
            <a:ahLst/>
            <a:cxnLst/>
            <a:rect l="l" t="t" r="r" b="b"/>
            <a:pathLst>
              <a:path w="9538625" h="4477792">
                <a:moveTo>
                  <a:pt x="0" y="0"/>
                </a:moveTo>
                <a:lnTo>
                  <a:pt x="9538625" y="0"/>
                </a:lnTo>
                <a:lnTo>
                  <a:pt x="9538625" y="4477792"/>
                </a:lnTo>
                <a:lnTo>
                  <a:pt x="0" y="447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85" b="-25526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TextBox 4"/>
          <p:cNvSpPr txBox="1"/>
          <p:nvPr/>
        </p:nvSpPr>
        <p:spPr>
          <a:xfrm>
            <a:off x="10445299" y="570193"/>
            <a:ext cx="7707571" cy="3472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Christo - Ważny artysta Land Artu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45299" y="4439692"/>
            <a:ext cx="7554540" cy="584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454" spc="14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Christo Vladimirov Javacheff (1935-2020) – razem z żoną Jeanne-Claude tworzył monumentalne instalacje owijające budynki i krajobrazy w tkaniny. </a:t>
            </a:r>
          </a:p>
          <a:p>
            <a:pPr algn="l">
              <a:lnSpc>
                <a:spcPts val="3312"/>
              </a:lnSpc>
            </a:pPr>
            <a:endParaRPr lang="en-US" sz="2454" spc="147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12"/>
              </a:lnSpc>
            </a:pPr>
            <a:r>
              <a:rPr lang="en-US" sz="2454" spc="14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Jego słynne projekty to:</a:t>
            </a:r>
          </a:p>
          <a:p>
            <a:pPr marL="529824" lvl="1" indent="-264912" algn="l">
              <a:lnSpc>
                <a:spcPts val="3312"/>
              </a:lnSpc>
              <a:buFont typeface="Arial"/>
              <a:buChar char="•"/>
            </a:pPr>
            <a:r>
              <a:rPr lang="en-US" sz="2454" spc="14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Wrapped Reichstag – owinięcie Reichstagu w Berlinie (1995).</a:t>
            </a:r>
          </a:p>
          <a:p>
            <a:pPr marL="529824" lvl="1" indent="-264912" algn="l">
              <a:lnSpc>
                <a:spcPts val="3312"/>
              </a:lnSpc>
              <a:buFont typeface="Arial"/>
              <a:buChar char="•"/>
            </a:pPr>
            <a:r>
              <a:rPr lang="en-US" sz="2454" spc="14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The Floating Piers – pływające pomosty na jeziorze Iseo (2016).</a:t>
            </a:r>
          </a:p>
          <a:p>
            <a:pPr marL="529824" lvl="1" indent="-264912" algn="l">
              <a:lnSpc>
                <a:spcPts val="3312"/>
              </a:lnSpc>
              <a:buFont typeface="Arial"/>
              <a:buChar char="•"/>
            </a:pPr>
            <a:r>
              <a:rPr lang="en-US" sz="2454" spc="14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L’Arc de Triomphe, Wrapped – owinięcie łuku triumfalnego w Paryżu (2021, pośmiertnie).</a:t>
            </a:r>
          </a:p>
          <a:p>
            <a:pPr algn="l">
              <a:lnSpc>
                <a:spcPts val="3312"/>
              </a:lnSpc>
            </a:pPr>
            <a:endParaRPr lang="en-US" sz="2454" spc="147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25339" y="0"/>
            <a:ext cx="9862661" cy="10287000"/>
          </a:xfrm>
          <a:custGeom>
            <a:avLst/>
            <a:gdLst/>
            <a:ahLst/>
            <a:cxnLst/>
            <a:rect l="l" t="t" r="r" b="b"/>
            <a:pathLst>
              <a:path w="9862661" h="10287000">
                <a:moveTo>
                  <a:pt x="0" y="0"/>
                </a:moveTo>
                <a:lnTo>
                  <a:pt x="9862661" y="0"/>
                </a:lnTo>
                <a:lnTo>
                  <a:pt x="98626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00503"/>
            <a:ext cx="740583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Op 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604" y="4389368"/>
            <a:ext cx="6430947" cy="445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39"/>
              </a:lnSpc>
              <a:spcBef>
                <a:spcPct val="0"/>
              </a:spcBef>
            </a:pPr>
            <a:r>
              <a:rPr lang="en-US" sz="2621" spc="15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Op Art (Optical Art) to nurt sztuki abstrakcyjnej rozwijający się w latach 50. i 60. XX wieku, który wykorzystuje złudzenia optyczne. Dzieła op-artowe bazują na precyzyjnych układach geometrycznych, kontrastowych barwach (często czerni i bieli) oraz efektach wibracji i głębi, które mogą sprawiać wrażenie ruchu.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65306" y="8846567"/>
            <a:ext cx="2636490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KARPAT (1984)</a:t>
            </a:r>
          </a:p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sz="2099" b="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VICTOR VASARELY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61239" y="3862348"/>
            <a:ext cx="6998061" cy="2561528"/>
            <a:chOff x="0" y="0"/>
            <a:chExt cx="2342659" cy="857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CBCF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1239" y="6557226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61239" y="1170261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7CE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553" y="4589306"/>
            <a:ext cx="4996683" cy="4996683"/>
          </a:xfrm>
          <a:custGeom>
            <a:avLst/>
            <a:gdLst/>
            <a:ahLst/>
            <a:cxnLst/>
            <a:rect l="l" t="t" r="r" b="b"/>
            <a:pathLst>
              <a:path w="4996683" h="4996683">
                <a:moveTo>
                  <a:pt x="0" y="0"/>
                </a:moveTo>
                <a:lnTo>
                  <a:pt x="4996683" y="0"/>
                </a:lnTo>
                <a:lnTo>
                  <a:pt x="4996683" y="4996683"/>
                </a:lnTo>
                <a:lnTo>
                  <a:pt x="0" y="4996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>
            <a:off x="5168236" y="3382062"/>
            <a:ext cx="4684518" cy="4661095"/>
          </a:xfrm>
          <a:custGeom>
            <a:avLst/>
            <a:gdLst/>
            <a:ahLst/>
            <a:cxnLst/>
            <a:rect l="l" t="t" r="r" b="b"/>
            <a:pathLst>
              <a:path w="4684518" h="4661095">
                <a:moveTo>
                  <a:pt x="0" y="0"/>
                </a:moveTo>
                <a:lnTo>
                  <a:pt x="4684518" y="0"/>
                </a:lnTo>
                <a:lnTo>
                  <a:pt x="4684518" y="4661095"/>
                </a:lnTo>
                <a:lnTo>
                  <a:pt x="0" y="4661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TextBox 13"/>
          <p:cNvSpPr txBox="1"/>
          <p:nvPr/>
        </p:nvSpPr>
        <p:spPr>
          <a:xfrm>
            <a:off x="1314450" y="1046436"/>
            <a:ext cx="7707571" cy="23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Op Art – Ważni artyści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30439" y="1481888"/>
            <a:ext cx="6259662" cy="19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42"/>
              </a:lnSpc>
              <a:spcBef>
                <a:spcPct val="0"/>
              </a:spcBef>
            </a:pPr>
            <a:r>
              <a:rPr lang="en-US" sz="2253" b="1" spc="36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Vict</a:t>
            </a:r>
            <a:r>
              <a:rPr lang="en-US" sz="2253" b="1" u="none" spc="36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 Vasarely (1906-1997)</a:t>
            </a:r>
            <a:r>
              <a:rPr lang="en-US" sz="2253" u="none" spc="3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– uważany za ojca Op Artu, jego dzieła cechują się geometrycznymi kształtami i iluzją trójwymiarowości.</a:t>
            </a:r>
          </a:p>
          <a:p>
            <a:pPr marL="0" lvl="0" indent="0" algn="just">
              <a:lnSpc>
                <a:spcPts val="3042"/>
              </a:lnSpc>
              <a:spcBef>
                <a:spcPct val="0"/>
              </a:spcBef>
            </a:pPr>
            <a:endParaRPr lang="en-US" sz="2253" u="none" spc="36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61577" y="6799439"/>
            <a:ext cx="5797385" cy="245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7"/>
              </a:lnSpc>
              <a:spcBef>
                <a:spcPct val="0"/>
              </a:spcBef>
            </a:pPr>
            <a:r>
              <a:rPr lang="en-US" sz="2086" b="1" spc="33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Wojciech Fangor (1922-2015)</a:t>
            </a:r>
            <a:r>
              <a:rPr lang="en-US" sz="2086" spc="33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- w przeciwieństwie do wielu innych artystów Op-Artu, Fangor nie używał ostrych kontrastów, lecz subtelnych przejść tonalnych oraz miękkich rozmytych krawędzi.</a:t>
            </a:r>
          </a:p>
          <a:p>
            <a:pPr marL="0" lvl="0" indent="0" algn="just">
              <a:lnSpc>
                <a:spcPts val="2817"/>
              </a:lnSpc>
              <a:spcBef>
                <a:spcPct val="0"/>
              </a:spcBef>
            </a:pPr>
            <a:endParaRPr lang="en-US" sz="2086" spc="33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30439" y="4364475"/>
            <a:ext cx="6259662" cy="151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42"/>
              </a:lnSpc>
              <a:spcBef>
                <a:spcPct val="0"/>
              </a:spcBef>
            </a:pPr>
            <a:r>
              <a:rPr lang="en-US" sz="2253" b="1" spc="36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Bridget Riley (1931-teraz)</a:t>
            </a:r>
            <a:r>
              <a:rPr lang="en-US" sz="2253" spc="3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– znana z dynamicznych, czarno-białych wzorów dających efekt migotania i falowania.</a:t>
            </a:r>
          </a:p>
          <a:p>
            <a:pPr marL="0" lvl="0" indent="0" algn="just">
              <a:lnSpc>
                <a:spcPts val="3042"/>
              </a:lnSpc>
              <a:spcBef>
                <a:spcPct val="0"/>
              </a:spcBef>
            </a:pPr>
            <a:endParaRPr lang="en-US" sz="2253" spc="36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35619" y="9118754"/>
            <a:ext cx="2919412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“E6” (1965)</a:t>
            </a:r>
          </a:p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sz="2099" b="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WOJCIECH FANGOR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94731" y="8024107"/>
            <a:ext cx="2240012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“BLAZE 1” (1962)</a:t>
            </a:r>
          </a:p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sz="20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BRIDGET RILEY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6278" y="0"/>
            <a:ext cx="8741722" cy="10287000"/>
          </a:xfrm>
          <a:custGeom>
            <a:avLst/>
            <a:gdLst/>
            <a:ahLst/>
            <a:cxnLst/>
            <a:rect l="l" t="t" r="r" b="b"/>
            <a:pathLst>
              <a:path w="8741722" h="10287000">
                <a:moveTo>
                  <a:pt x="0" y="0"/>
                </a:moveTo>
                <a:lnTo>
                  <a:pt x="8741722" y="0"/>
                </a:lnTo>
                <a:lnTo>
                  <a:pt x="87417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222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00503"/>
            <a:ext cx="740583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Minimal 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149608"/>
            <a:ext cx="7829550" cy="530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1"/>
              </a:lnSpc>
              <a:spcBef>
                <a:spcPct val="0"/>
              </a:spcBef>
            </a:pPr>
            <a:r>
              <a:rPr lang="en-US" sz="3119" spc="18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Minimal Art (Minimalizm) to kierunek w sztuce współczesnej, który rozwijał się od lat 60. XX wieku, koncentrując się na prostych formach i ograniczonej palecie kolorystycznej. Minimalizm odrzucał emocjonalność i skomplikowane treści, skupiając się na czystości formy, symetrii i powtarzalności.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46461" y="9608820"/>
            <a:ext cx="3741539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“UNTITLED (STACK)” (1967)</a:t>
            </a:r>
          </a:p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sz="2099" b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DONALD JUDD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61239" y="3862348"/>
            <a:ext cx="6998061" cy="2561528"/>
            <a:chOff x="0" y="0"/>
            <a:chExt cx="2342659" cy="857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CBCF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61239" y="6557226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61239" y="1170261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7CE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38461" y="3972413"/>
            <a:ext cx="9459549" cy="5711202"/>
          </a:xfrm>
          <a:custGeom>
            <a:avLst/>
            <a:gdLst/>
            <a:ahLst/>
            <a:cxnLst/>
            <a:rect l="l" t="t" r="r" b="b"/>
            <a:pathLst>
              <a:path w="9459549" h="5711202">
                <a:moveTo>
                  <a:pt x="0" y="0"/>
                </a:moveTo>
                <a:lnTo>
                  <a:pt x="9459549" y="0"/>
                </a:lnTo>
                <a:lnTo>
                  <a:pt x="9459549" y="5711203"/>
                </a:lnTo>
                <a:lnTo>
                  <a:pt x="0" y="5711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TextBox 12"/>
          <p:cNvSpPr txBox="1"/>
          <p:nvPr/>
        </p:nvSpPr>
        <p:spPr>
          <a:xfrm>
            <a:off x="1314450" y="1046436"/>
            <a:ext cx="7707571" cy="23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Minimal Art – Ważni artyści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30439" y="1481888"/>
            <a:ext cx="6259662" cy="19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42"/>
              </a:lnSpc>
              <a:spcBef>
                <a:spcPct val="0"/>
              </a:spcBef>
            </a:pPr>
            <a:r>
              <a:rPr lang="en-US" sz="2253" b="1" spc="36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Donald Judd (1928-1994)</a:t>
            </a:r>
            <a:r>
              <a:rPr lang="en-US" sz="2253" spc="3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– amerykański rzeźbiarz i malarz, znany z modułowych konstrukcji z metalu i szkła. Tworzył powtarzalne formy, które podkreślały przestrzeń i materiał.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30439" y="4173975"/>
            <a:ext cx="6259662" cy="19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42"/>
              </a:lnSpc>
              <a:spcBef>
                <a:spcPct val="0"/>
              </a:spcBef>
            </a:pPr>
            <a:r>
              <a:rPr lang="en-US" sz="2253" b="1" spc="36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Dan Flavin (1933-1996)</a:t>
            </a:r>
            <a:r>
              <a:rPr lang="en-US" sz="2253" spc="3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– artysta pracujący z fluorescencyjnym światłem. Jego instalacje z neonowych lamp miały podkreślać relację koloru, przestrzeni i odbiorcy.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56910" y="9151390"/>
            <a:ext cx="2622649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“HARRAN II” (1967)</a:t>
            </a:r>
          </a:p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sz="2099" b="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FRANK STELLA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30439" y="6868853"/>
            <a:ext cx="6259662" cy="19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42"/>
              </a:lnSpc>
              <a:spcBef>
                <a:spcPct val="0"/>
              </a:spcBef>
            </a:pPr>
            <a:r>
              <a:rPr lang="en-US" sz="2253" b="1" spc="36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Frank Stella (1936-2024)</a:t>
            </a:r>
            <a:r>
              <a:rPr lang="en-US" sz="2253" spc="3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– malarz, który tworzył geometryczne, powtarzalne kompozycje, często w formie czarno-białych pasów lub jaskrawych, płaskich kształtów.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998105" cy="10287000"/>
          </a:xfrm>
          <a:custGeom>
            <a:avLst/>
            <a:gdLst/>
            <a:ahLst/>
            <a:cxnLst/>
            <a:rect l="l" t="t" r="r" b="b"/>
            <a:pathLst>
              <a:path w="8998105" h="10287000">
                <a:moveTo>
                  <a:pt x="0" y="0"/>
                </a:moveTo>
                <a:lnTo>
                  <a:pt x="8998105" y="0"/>
                </a:lnTo>
                <a:lnTo>
                  <a:pt x="89981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315" r="-26117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9918192" y="904875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Arte Povera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18192" y="2489904"/>
            <a:ext cx="7121511" cy="605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4"/>
              </a:lnSpc>
              <a:spcBef>
                <a:spcPct val="0"/>
              </a:spcBef>
            </a:pPr>
            <a:r>
              <a:rPr lang="en-US" sz="2966" spc="17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Arte Povera (sztuka uboga) to włoski ruch artystyczny z lat 60. XX wieku, który sprzeciwiał się komercjalizacji sztuki i wykorzystywał proste, nietrwałe materiały, takie jak drewno, kamienie, ziemia, szkło czy tkaniny. Artyści Arte Povera często eksperymentowali z naturą i przemijaniem, łącząc materiały organiczne z przemysłowymi.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" y="9410700"/>
            <a:ext cx="5867400" cy="67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b="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“WENUS WŚRÓD SZMAT” (1967)</a:t>
            </a:r>
          </a:p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sz="2099" b="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MICHELANGELO PISTOLETTO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655</Words>
  <Application>Microsoft Office PowerPoint</Application>
  <PresentationFormat>Niestandardowy</PresentationFormat>
  <Paragraphs>52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7" baseType="lpstr">
      <vt:lpstr>Arial</vt:lpstr>
      <vt:lpstr>Calibri</vt:lpstr>
      <vt:lpstr>Montserrat Bold</vt:lpstr>
      <vt:lpstr>Montserrat</vt:lpstr>
      <vt:lpstr>TAN Pearl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Watercolor Project Presentation</dc:title>
  <cp:lastModifiedBy>Wojciech Karolczak</cp:lastModifiedBy>
  <cp:revision>2</cp:revision>
  <dcterms:created xsi:type="dcterms:W3CDTF">2006-08-16T00:00:00Z</dcterms:created>
  <dcterms:modified xsi:type="dcterms:W3CDTF">2025-03-18T23:02:42Z</dcterms:modified>
  <dc:identifier>DAGiHIpttb8</dc:identifier>
</cp:coreProperties>
</file>